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40" y="94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5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8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4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7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5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6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5177-DE46-8048-B95E-26B2FEAEF07E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5D3E-0E4D-7341-94C3-3C12FD7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 HOME MEANS TO M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363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3904" y="9107918"/>
            <a:ext cx="3509173" cy="95048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Arrah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Gallaher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720-854-4104</a:t>
            </a:r>
          </a:p>
          <a:p>
            <a:pPr algn="l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agallaher@jcha.org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8087808" y="8589853"/>
            <a:ext cx="3392200" cy="1988701"/>
          </a:xfrm>
          <a:prstGeom prst="lef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CUSTOMIZE WITH YOUR AGENCY INFO!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60645" y="8245921"/>
            <a:ext cx="178455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pc="300" dirty="0" smtClean="0">
                <a:solidFill>
                  <a:schemeClr val="bg1"/>
                </a:solidFill>
              </a:rPr>
              <a:t>JULY 1, 2020</a:t>
            </a:r>
            <a:endParaRPr lang="en-US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3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 Olson</dc:creator>
  <cp:lastModifiedBy>Brea Olson</cp:lastModifiedBy>
  <cp:revision>3</cp:revision>
  <dcterms:created xsi:type="dcterms:W3CDTF">2020-02-20T21:05:52Z</dcterms:created>
  <dcterms:modified xsi:type="dcterms:W3CDTF">2020-06-10T17:04:13Z</dcterms:modified>
</cp:coreProperties>
</file>