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E7AC890-48AD-470D-9342-55FC407A9790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9DB6206-25C4-44AA-9E11-22176F62D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6206-25C4-44AA-9E11-22176F62D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5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6206-25C4-44AA-9E11-22176F62D4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6206-25C4-44AA-9E11-22176F62D4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6206-25C4-44AA-9E11-22176F62D4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3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B6206-25C4-44AA-9E11-22176F62D4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5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3B26FF-0B26-49B4-8554-F051B791A4E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50DE57-35EA-4C0C-B7D3-200CEC50C4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UAACOG and </a:t>
            </a:r>
            <a:r>
              <a:rPr lang="en-US" dirty="0" err="1" smtClean="0"/>
              <a:t>CoC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Who we 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Rural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ever\Desktop\county ma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293162" cy="563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32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en-US" dirty="0" smtClean="0"/>
              <a:t>Coordinated entry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Planning – early 2017</a:t>
            </a:r>
          </a:p>
          <a:p>
            <a:pPr marL="0" indent="0">
              <a:buNone/>
            </a:pPr>
            <a:r>
              <a:rPr lang="en-US" dirty="0" smtClean="0"/>
              <a:t>Implemented – January 2018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Provides area with additional resources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Builds and expands on current relationships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Able to help those most in need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Centralized application process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Adds time to the process</a:t>
            </a:r>
          </a:p>
          <a:p>
            <a:pPr marL="914400" indent="-914400">
              <a:buNone/>
            </a:pPr>
            <a:r>
              <a:rPr lang="en-US" dirty="0"/>
              <a:t>	</a:t>
            </a:r>
            <a:r>
              <a:rPr lang="en-US" dirty="0" smtClean="0"/>
              <a:t>The selection process could be seen as subjective not always objective</a:t>
            </a:r>
          </a:p>
          <a:p>
            <a:pPr marL="914400" indent="-914400">
              <a:buNone/>
            </a:pPr>
            <a:r>
              <a:rPr lang="en-US" dirty="0"/>
              <a:t>	</a:t>
            </a:r>
            <a:r>
              <a:rPr lang="en-US" dirty="0" smtClean="0"/>
              <a:t>Some areas may find it difficult to have all the necessary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0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30 unit Permanent Supportive Housing apartment building in Cañon City</a:t>
            </a:r>
          </a:p>
          <a:p>
            <a:r>
              <a:rPr lang="en-US" dirty="0" smtClean="0"/>
              <a:t>Received 30 Project Based Vouchers for the building from DOLA-Division of Housing</a:t>
            </a:r>
          </a:p>
          <a:p>
            <a:r>
              <a:rPr lang="en-US" dirty="0" smtClean="0"/>
              <a:t>Partnered with Loaves and Fishes, Fremont County Department of Human Services and Solvista Health</a:t>
            </a:r>
          </a:p>
          <a:p>
            <a:r>
              <a:rPr lang="en-US" dirty="0" smtClean="0"/>
              <a:t>Use </a:t>
            </a:r>
            <a:r>
              <a:rPr lang="en-US" dirty="0"/>
              <a:t>Coordinated Entry as part of tenant </a:t>
            </a:r>
            <a:r>
              <a:rPr lang="en-US" dirty="0" smtClean="0"/>
              <a:t>selection</a:t>
            </a:r>
          </a:p>
          <a:p>
            <a:r>
              <a:rPr lang="en-US" dirty="0" smtClean="0"/>
              <a:t>Leased in three days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1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Housing Vouchers and supplemental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 smtClean="0"/>
              <a:t>DOLA-DOH contract</a:t>
            </a:r>
          </a:p>
          <a:p>
            <a:pPr lvl="1"/>
            <a:r>
              <a:rPr lang="en-US" dirty="0" smtClean="0"/>
              <a:t>Family Unification Program (FUP)</a:t>
            </a:r>
          </a:p>
          <a:p>
            <a:pPr lvl="1"/>
            <a:r>
              <a:rPr lang="en-US" dirty="0" smtClean="0"/>
              <a:t>Youth Family Unification Program (Y-FUP)</a:t>
            </a:r>
          </a:p>
          <a:p>
            <a:pPr lvl="1"/>
            <a:r>
              <a:rPr lang="en-US" dirty="0" smtClean="0"/>
              <a:t>State Housing Vouchers </a:t>
            </a:r>
          </a:p>
          <a:p>
            <a:pPr lvl="1"/>
            <a:r>
              <a:rPr lang="en-US" dirty="0" smtClean="0"/>
              <a:t>Colorado Choice Transition Vouchers (CCT)</a:t>
            </a:r>
          </a:p>
          <a:p>
            <a:pPr lvl="1"/>
            <a:r>
              <a:rPr lang="en-US" dirty="0" err="1" smtClean="0"/>
              <a:t>CoC</a:t>
            </a:r>
            <a:r>
              <a:rPr lang="en-US" dirty="0" smtClean="0"/>
              <a:t> Vouchers</a:t>
            </a:r>
          </a:p>
          <a:p>
            <a:pPr lvl="1"/>
            <a:r>
              <a:rPr lang="en-US" dirty="0" smtClean="0"/>
              <a:t>Next Step Tenant Based Rental Assistance (Transitional Housing)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2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partner with </a:t>
            </a:r>
            <a:r>
              <a:rPr lang="en-US" dirty="0" err="1" smtClean="0"/>
              <a:t>CoC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Provides area with additional resources</a:t>
            </a:r>
          </a:p>
          <a:p>
            <a:pPr marL="0" indent="0">
              <a:buNone/>
            </a:pPr>
            <a:r>
              <a:rPr lang="en-US" dirty="0"/>
              <a:t>	Builds and expands on current relationships</a:t>
            </a:r>
          </a:p>
          <a:p>
            <a:pPr marL="0" indent="0">
              <a:buNone/>
            </a:pPr>
            <a:r>
              <a:rPr lang="en-US" dirty="0"/>
              <a:t>	Able to help those most in need</a:t>
            </a:r>
          </a:p>
          <a:p>
            <a:pPr marL="0" indent="0">
              <a:buNone/>
            </a:pPr>
            <a:r>
              <a:rPr lang="en-US" dirty="0" smtClean="0"/>
              <a:t>	Increases the number of people we can </a:t>
            </a:r>
            <a:r>
              <a:rPr lang="en-US" dirty="0" smtClean="0"/>
              <a:t>help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/>
              <a:t>Thank you!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25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374</TotalTime>
  <Words>124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UAACOG and CoC</vt:lpstr>
      <vt:lpstr>PowerPoint Presentation</vt:lpstr>
      <vt:lpstr>Coordinated entry </vt:lpstr>
      <vt:lpstr>Journey Home</vt:lpstr>
      <vt:lpstr>Homeless Housing Vouchers and supplemental program</vt:lpstr>
      <vt:lpstr>Why partner with CoC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Dever</dc:creator>
  <cp:lastModifiedBy>Autumn Dever</cp:lastModifiedBy>
  <cp:revision>18</cp:revision>
  <cp:lastPrinted>2019-05-13T22:18:55Z</cp:lastPrinted>
  <dcterms:created xsi:type="dcterms:W3CDTF">2019-05-13T16:03:25Z</dcterms:created>
  <dcterms:modified xsi:type="dcterms:W3CDTF">2019-05-13T22:19:54Z</dcterms:modified>
</cp:coreProperties>
</file>