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Content">
  <p:cSld name="Content Slide -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46484" y="514350"/>
            <a:ext cx="77151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small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646" y="1428750"/>
            <a:ext cx="7715100" cy="24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6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2638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638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638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638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702175"/>
            <a:ext cx="9161400" cy="45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14943F"/>
          </a:solidFill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" name="Shape 52" descr="C:\Users\pcollins\Downloads\co_dola_dept_reverse_white_300_rgb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54562"/>
            <a:ext cx="1476376" cy="255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46484" y="742950"/>
            <a:ext cx="7715100" cy="6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Navigating Tight Housing Markets for People Experiencing Homelessness</a:t>
            </a:r>
            <a:endParaRPr sz="3600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46475" y="1457000"/>
            <a:ext cx="4383900" cy="2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Thursday, May 17</a:t>
            </a:r>
            <a:br>
              <a:rPr lang="en" sz="2400" dirty="0"/>
            </a:br>
            <a:r>
              <a:rPr lang="en" sz="2400" dirty="0"/>
              <a:t>3:45pm - 4:45pm</a:t>
            </a:r>
            <a:endParaRPr sz="2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Homeless Track</a:t>
            </a:r>
            <a:r>
              <a:rPr lang="en" sz="3000" dirty="0"/>
              <a:t> </a:t>
            </a:r>
            <a:endParaRPr sz="3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Panelists:</a:t>
            </a:r>
            <a:br>
              <a:rPr lang="en" dirty="0"/>
            </a:br>
            <a:r>
              <a:rPr lang="en" sz="1400" dirty="0"/>
              <a:t>Catherine Martinez, Housing Navigator, Division of Housing </a:t>
            </a: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/>
              <a:t/>
            </a:r>
            <a:br>
              <a:rPr lang="en" sz="600" dirty="0"/>
            </a:br>
            <a:r>
              <a:rPr lang="en" sz="1400" dirty="0"/>
              <a:t>Brittany Katalenas, Housing Navigator Consultant </a:t>
            </a:r>
            <a:endParaRPr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/>
              <a:t/>
            </a:r>
            <a:br>
              <a:rPr lang="en" sz="600" dirty="0"/>
            </a:br>
            <a:r>
              <a:rPr lang="en" sz="1400" dirty="0"/>
              <a:t>Glen Jackson, Navigator Learning Community Participant, Fight 4 Christ, The Denver Foundation</a:t>
            </a:r>
            <a:br>
              <a:rPr lang="en" sz="1400" dirty="0"/>
            </a:br>
            <a:r>
              <a:rPr lang="en" sz="1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4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225" y="1533200"/>
            <a:ext cx="3667022" cy="29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35609" y="460875"/>
            <a:ext cx="7715100" cy="6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Framing The Conversation 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650" y="971550"/>
            <a:ext cx="7715100" cy="31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Manage expectations - system changes vs. practical experiences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Navigation within the confines of existing tenant-based voucher structure, referral system, and market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Understanding the motivations of entities involved: clients, service providers, voucher administrators, and property owners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Focus on solutions &amp; potential pitfalls to avoid</a:t>
            </a:r>
            <a:endParaRPr>
              <a:solidFill>
                <a:schemeClr val="lt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46484" y="514350"/>
            <a:ext cx="7715100" cy="6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Components of Housing Navigation 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01900" y="1226875"/>
            <a:ext cx="7715100" cy="3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>
                <a:solidFill>
                  <a:schemeClr val="lt2"/>
                </a:solidFill>
              </a:rPr>
              <a:t>Building &amp; Maintaining Landlord Networks</a:t>
            </a:r>
            <a:endParaRPr sz="2400">
              <a:solidFill>
                <a:schemeClr val="lt2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-"/>
            </a:pPr>
            <a:r>
              <a:rPr lang="en" sz="2400">
                <a:solidFill>
                  <a:schemeClr val="lt2"/>
                </a:solidFill>
              </a:rPr>
              <a:t>Marketing, Incentives, Mediation, Crisis Response</a:t>
            </a:r>
            <a:endParaRPr sz="2400">
              <a:solidFill>
                <a:schemeClr val="lt2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>
                <a:solidFill>
                  <a:schemeClr val="lt2"/>
                </a:solidFill>
              </a:rPr>
              <a:t>Individual assistance </a:t>
            </a:r>
            <a:endParaRPr sz="2400">
              <a:solidFill>
                <a:schemeClr val="lt2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-"/>
            </a:pPr>
            <a:r>
              <a:rPr lang="en" sz="2400">
                <a:solidFill>
                  <a:schemeClr val="lt2"/>
                </a:solidFill>
              </a:rPr>
              <a:t>Matching clients with units</a:t>
            </a:r>
            <a:endParaRPr sz="2400">
              <a:solidFill>
                <a:schemeClr val="lt2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-"/>
            </a:pPr>
            <a:r>
              <a:rPr lang="en" sz="2400">
                <a:solidFill>
                  <a:schemeClr val="lt2"/>
                </a:solidFill>
              </a:rPr>
              <a:t>Facilitating lease-ups/move-ins</a:t>
            </a:r>
            <a:endParaRPr sz="2400">
              <a:solidFill>
                <a:schemeClr val="lt2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</a:endParaRPr>
          </a:p>
          <a:p>
            <a:pPr marL="0" lvl="0" indent="0" rtl="0">
              <a:spcBef>
                <a:spcPts val="2638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46484" y="514350"/>
            <a:ext cx="7715100" cy="6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&amp; Tricks</a:t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75" y="1212075"/>
            <a:ext cx="3795825" cy="32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 r="16631"/>
          <a:stretch/>
        </p:blipFill>
        <p:spPr>
          <a:xfrm>
            <a:off x="4398700" y="1212075"/>
            <a:ext cx="2555197" cy="202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8700" y="3384775"/>
            <a:ext cx="1570129" cy="10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5226" y="3384774"/>
            <a:ext cx="828668" cy="10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(16:9)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Simple Light</vt:lpstr>
      <vt:lpstr>Content Slide</vt:lpstr>
      <vt:lpstr>Navigating Tight Housing Markets for People Experiencing Homelessness</vt:lpstr>
      <vt:lpstr>Framing The Conversation </vt:lpstr>
      <vt:lpstr>Components of Housing Navigation </vt:lpstr>
      <vt:lpstr>Tips &amp; Tricks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Tight Housing Markets for People Experiencing Homelessness</dc:title>
  <dc:creator>Schaffner, Zac</dc:creator>
  <cp:lastModifiedBy>Schaffner, Zac</cp:lastModifiedBy>
  <cp:revision>1</cp:revision>
  <dcterms:modified xsi:type="dcterms:W3CDTF">2018-05-15T17:56:14Z</dcterms:modified>
</cp:coreProperties>
</file>